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presProps" Target="presProps.xml"/>
  <Relationship Id="rId243" Type="http://schemas.openxmlformats.org/officeDocument/2006/relationships/viewProps" Target="viewProps.xml"/>
  <Relationship Id="rId24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739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fc84bd36ea5cec69339c514dd4a2d4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bcda0127cb3ec8eb1068300c7f5a18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9fb5f97715e81fcbb01b54d41bcafb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c4b3ac9b9b55096ae4882536432a2b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5e3e2aa82393d2cc1d1cc60e295239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b499f9a8e1aec6f8fa24f434dd357b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14a1d772c85c993af61b71bcf0114e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90b541449f5ea0da37dcd7424a3fdc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fc8a4efe7157fe5f09bca280b3bef0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6354c086f6120f7adaf6a06f7143d3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075c01164b94ea3da1c2a40263fb99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9a006f6352fe79a3cc99c0a2d27760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90d2aefcf5accc3c1ff5e0b0db5bf8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26e63675d8944740f9beb1f365b97a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5ebed920fcbe57eb6dc660844d04ce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8dd457d64927ff0567c657cdef83be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30773ec35e54c30e392f9f3096ead1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eca98869e5cadf1467ec0eaa80c854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253657ae72d4b764601f5c67506f10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30a039703be821a11c195be6997be6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5a0b5742c2850be990cb1a9141dbb9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8f7d4ffd5e4caf3a173fc99c71f1df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829180a134f36dd12a01b813df482e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7dd10dda8692fcfa43ed523986db7f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f25b045860fa239d6976e62df98122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f4e7782d1902cf31bf96f513af53ec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31c9bba22f074e153dbdfb8df26773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40b30ec6ef964e87b93569f89161ad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5e6de66dfe54aae67e5f83bed55de9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4548a37da74a20846ef28a59b0c498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52fad634fae98546054b9aa9bce7bd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b444dc6977e37f7d93196f2c2d4568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c8cd9ee73d993c5b64327e1cd2492e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48959b889e25bc9a642f319f06f997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08efb32c85b19d9c860638d8b1a7be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5bc794a519b2691d48bf4660339679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8031ce581f0735dc51eaf257710215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20a3559a425815b142335bdd83ab7e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42f7385f3e8ddadaf465f1d8ca4f3e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3137d94a1e596bf1570960d5b0bb89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0a54fe7431ff4a5d66e880e8c7e0bd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fca069d496c304e71c8f70efdb4c73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c1aec8657850e7fc1f4985e62d6056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e0719035707cda02c0685cbea8b693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e5fcace39f28134e958d945c6690b5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582cd9441dd8427f36630c0299a709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c361fe60769914621aaf36f536ab93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0dfb979ed7792535640d63a2b6093c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c0d8f062247e11f6439f93de14ab9a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ad371ed94a45cea31a42a81a1ab64a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43e75e27792f47206f629c5e361618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65609b5185e08d0ca8ccbbbe85e147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d82943cd47b39dc4a2f0031574b0cc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de701615bee8df69ed645a935b4e345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4049d871ad719fb07c87d2d73b81df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af1ee9f835290e508fd375e9bcc3ed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00df44a8e61d19c58271df23575470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3abfe051de49194eeb9e3e70468a58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f2db699b168b94516effde36c4f37b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d0ab0742d9bd7d6c1c8d5d139b1572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cad72dc1f8cdd5e2a2f144e342a6e5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67e3b5fc99697264144795435686e52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17ce3458c461989cf9edc113c5a886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0be649feb0fcc2b0b2b6cd209f66fe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c87052df07f9f94166cb5d29fbd68f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8386dfb5210daf0049638f0217e97d0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0110d6dcac222faf4d30a65662d937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24ae3a64b350ce738986d614c67c29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61aa6d9fbc41ad3ec1c4c43793ef40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3bc30be6cca61fa487840862aa83bf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c0972893e8bba800e746007b2fd4f0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648d5a9168936699fc34648b5a7494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005dce45a0788e094f221c65dc6768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898dbb3864c216b7eef3ee3c4ab992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b6edcefd0b4bb4a135b25ccd481660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9230128e2581f92468a9f2ca23ca99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64367cbba6660dfdbecdf23f1846b3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78e7bb1e6f13d49a4b234702d387b5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1ffca9cbf9a8f8d1f7e645137059cf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4d83350dca8be392ae0d4afe5235ae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97032f20269f43a6e8d03427358fa4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84b8f7306c14ff745d8fb939f273e0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5ad162d2e3eaa917ebdd3b996707be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263dfb8a42a00f7efe5e3663d990bf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404bd2d8a53bb87958b3e2e3e48aa6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866b23d37939a6da2d95cf02af69a0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5170b1f214e4db5931fd89c6c457a9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26da225e3b907ae5c55e1a4037d48d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443e1ddce983cad1719718c12c0963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be8d86746ba332580cc71028795637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71a9bb55906ce78a72d09e82b06d8e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5e469745729034f0f3c62ef3aedaa7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d27e7c3c7a4fc7aa59955b8817eb59b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b70d6d91fdee03f121a6bff768c2ca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2d0dc857639f161ade77852f53ea77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6cc0264cdf82a0505d6a5da7706325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47ed9815dea0b1db03848023cc8519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733db1319f575b08b8cfaa76bdb52d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8ef1209172d015f1ffdb37742e96be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269b8d07f58da106ecc287403e62c2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7229d1b39e9ea001963f2de59ca243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d48d4d09c6b3a6062b424775361079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2907cfb2f0ae46c2d65cfb7dc45406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f823ee403b43c50e0315cc05e022eae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9910343ddcc4d306f4844212fd9c7c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c247124e0a83804cea85fdb81adead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abf94c125b98f69b8bbb5ae201c05a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3f62ef438dd2b30a2443a1fa176233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afc4718ef04b51b47d7c8b658b3808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87a864b30ab53459ca9a7d8c096225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40cd8d40b65f5615585b9c758a4e32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0790bcaab29af52f660b1dfe4f8da6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7ffa1047b82502b04f23f87ce72227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b4573be4dc57a644826f47ed58cf82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f7b5bf5a3367c029e554f2818c00eb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94755d99ef3e0528094175b821f65f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9bf765c058544cf038963ee14d3c60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7c7687c4d446d66adbfd35de8aefb8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3c63242aa7305807681cede47bd5e5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2cfad9af9f6f49b31806311725e266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37b6cd53a4a1f65412c728669781ae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3839f161ae73870a8e60bc6f6f9db9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4d755c24fcae37b8907d74c39ee93b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4423558c4cd5224f3b80054c1a5b8a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066192ee8cedbf83e02fbaf875ca0c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692c8ef7ecd2966616457f219c494c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c59875eb93b7a1d85c842fd1873387212.jp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232eb486c1137b4bc3407241757aa90213.jp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07f4f444b62c8ee008141c33dada1b214.jp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45385665fb801cbebbf465aee3812a215.jp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beb4d7775d1f534dad654cf08d308d216.jp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6f4edc78f66fba0b063d840d52b460217.jp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9cf24b66375846f9970ddecc99f5a6218.jp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3a8a69b567339b7c7a279cb6720fe6219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ca39d5b609763f27f898bb2640689f22.jp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6b95a8296570c35826e341cc54ad80220.jp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ad2c61237f601274cbc8ceac950b9f221.jp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94013e85d299dde2fc2fa8c51197c7222.jp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dc1fdf4254f12510395f075b452e54c223.jp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359c61a411585b9959fb295833146e224.jp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637ae7acab9843c6fa001cc420e438225.jp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8167c60999a56434ad4b028a0767c9226.jp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c6d864d2a7f03a0fc0a34f2c095f77227.jp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5d6b97f86a126197f608721e587435228.jp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4bba24b52f9874baf4b14e3863cb01229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884d0ea35d9830338cde1f6d00997623.jp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129521130e5e9f99af2af4ac6844c8230.jp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443a560d7082445e104c866dabdf4c231.jp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993c5a2870f0f50495f4bfa6cece91232.jp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460e24196f0a3d51d934829b884c83233.jp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3ef70555b1f6e0a52a3189fcda0fde234.jp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1b2fac42d5505e2d1403ef740f1aac235.jp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c68ad3ff9759cf38a2df4a0f779122236.jp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a77723e21eecada8b221c5034a3a49237.jp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4788fcf7a3f7e42d6868fad9f7295238.jp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a91be4d316ffba2d92ea60b5f0932d239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ef1867cbe806689c434eefee570c8d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122d19d5307509d528385be4587bb8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c606c6cbcbccdea1cafa16a93e0dac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9dee161b90844cbd84cfaad16dc47d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c28e357d07be8d6ef54a0d1bafdac4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1418c534ec50531e2c662b7fdaace4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b14fd41c78d96b9c8648f9db4b5baa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b8e938c46b7dc5e837967017a7dc69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f25ee57c046fbe052e271255eb015f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48952dde80420870d6548099b05cbe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c1d44068bdfc9b9fa6ad7d2c1b3c6b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7b888919c470f227a124c545d0f457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b3b59e2c7833b30ee21f2fc51adddf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94e3afc5c24a19d6d70b2fbd8ca39b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d8d4915e7aa56cff913538576ba784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30d8e10cb751fc023e3e2fe1420481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e81fa58bfbe98c9523935d568a49d58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31bbfab2c3b358bded8e32960b2f2c3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e4f958b6426d083e935ffb8a392974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c0fa409683b016ec8e2572d09addbc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146301911b65928e6f88f8d9a01cce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c11581390188ec9194ed73ed3e50a4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e68b40573259f7af53f577ba22f594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9b8b3b0e10750d64030ef4a7bdcc21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5bc72952608ebdcc57ac1cf1e326d47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a58aa23858384a151c2de7e1cceb1d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32bcbdad76d9554fdcc676cba082ca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d7ddc89aadc2693bf370a456a5e3d8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32dfc27e28ef1a15f92bbd928917ff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2f63a2bff6177ac85e6b069187c173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c09c0296b959eebb9c72637be5c23e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cb73c56f1187a8d24a11448f452886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3d8a680cbe38f5fc804a0ff53dd904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d7e31cae440a06dbafc32df9a9a856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8fdd94f82ee22abedab70f8868cf77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4e16827126b879d8a1ee3fa1c5f4ca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0f8b15e4efcfdfc9236885b4ca7656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58dd8a7006d8536e63714ebb692200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00a8e5a17128af7fd81ca3e2fa9845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d09dbb09374eb9659f10fdd103106f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5499e8b4f0611929ee415f341f8aad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e16a2b08513441149cda946214a629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149b6177630de48955fc214e683b4a7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5266a665f1b90816bf278570fd9e72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493627138864a0474144990f3bcf05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e0034eb7b9d960f53af60e2badf1f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7a978dc4724f37855497a68ff002c5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03e7564b76d5a6a819f940d2b5da18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de5a52d0355b42f2e90a0249adc3d7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b793309b1090b993021597e510e92e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277181de7d6138dd728a86a3e628be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f2c5ea399435f940f5bf7b261ff4d1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b93fef97788d9bfbcf8d7a0bf4551f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98d78fe4bced7f95e8bfb4ee361c14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69de8068e84640529ffcc27f5a0381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12421f0ee237de2385c89abb3b07ff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1c9944625046f06d05a8d449ac4b95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80444fbdcc3cd60d349fc94eb87cb3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24bd22938c60db1923531ac38c9821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e693028d25b7e6337307f981c5250c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f42663c378488ad4ceed9346689e3a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256ab7ad6a70936a16dc1b2d066236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522869e8e9eeca7448ce54701f539d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a5ecab664a582e3c27e8932e5ed50c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6921e6520476c20f8e7276c3c14887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b385fafbb156d1111f404e2eda6603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57473c4a324d69ec3b20243636c5ef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be6eb14e3945639a65af5b600eecca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053cdbfe3dd87d278080a5ee5d54824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5c58ab43ae85caa77ffbf0b1f43f0c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ba7546f872e4dd2f0365267ffd55cf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839ece754ff45d113f397486b943bd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fe592b9db99c1ffab64ea3c3806542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c9fef01267a39e8226c4d1e1338ed0a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690f4abfc0ef7f16d7bf4a0c9c1d35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dd089c3d4a106229bc0c4930cc03b9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ae9c63b75e232fefcda43adabc348d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933734e3b5600b4e74748b31acc7af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d2f0c5c868bdb87f0a2b8597f1ae3a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56c3f2dd55fed9687df58c2479d696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ebba2050595a5dd66b6ac08c131bae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d42991b981abb436437dc0b669cf7d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c09bd810b0eb6d5cf9cce79b3fd953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8">
  <a:themeElements>
    <a:clrScheme name="Theme3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8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8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239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2022-07-11T06:31:21Z</dcterms:created>
  <dcterms:modified xsi:type="dcterms:W3CDTF">2022-07-11T06:31:21Z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